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7F0F-A1B5-4388-85C2-F67FD53D561B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2660-E8AC-4F74-B3B7-F58D2B4A4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491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7F0F-A1B5-4388-85C2-F67FD53D561B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2660-E8AC-4F74-B3B7-F58D2B4A4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099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7F0F-A1B5-4388-85C2-F67FD53D561B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2660-E8AC-4F74-B3B7-F58D2B4A4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285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7F0F-A1B5-4388-85C2-F67FD53D561B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2660-E8AC-4F74-B3B7-F58D2B4A4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822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7F0F-A1B5-4388-85C2-F67FD53D561B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2660-E8AC-4F74-B3B7-F58D2B4A4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525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7F0F-A1B5-4388-85C2-F67FD53D561B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2660-E8AC-4F74-B3B7-F58D2B4A4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959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7F0F-A1B5-4388-85C2-F67FD53D561B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2660-E8AC-4F74-B3B7-F58D2B4A4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157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7F0F-A1B5-4388-85C2-F67FD53D561B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2660-E8AC-4F74-B3B7-F58D2B4A4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31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7F0F-A1B5-4388-85C2-F67FD53D561B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2660-E8AC-4F74-B3B7-F58D2B4A4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075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7F0F-A1B5-4388-85C2-F67FD53D561B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2660-E8AC-4F74-B3B7-F58D2B4A4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616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7F0F-A1B5-4388-85C2-F67FD53D561B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2660-E8AC-4F74-B3B7-F58D2B4A4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868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87F0F-A1B5-4388-85C2-F67FD53D561B}" type="datetimeFigureOut">
              <a:rPr lang="en-CA" smtClean="0"/>
              <a:t>01/03/2012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B2660-E8AC-4F74-B3B7-F58D2B4A4A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771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3222" y="1130677"/>
            <a:ext cx="8496944" cy="208229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CA" dirty="0" smtClean="0"/>
          </a:p>
          <a:p>
            <a:endParaRPr lang="en-CA" sz="1400" dirty="0" smtClean="0"/>
          </a:p>
          <a:p>
            <a:r>
              <a:rPr lang="en-CA" sz="1400" dirty="0" smtClean="0"/>
              <a:t>Success Criteria:</a:t>
            </a:r>
          </a:p>
          <a:p>
            <a:r>
              <a:rPr lang="en-CA" sz="1400" dirty="0" smtClean="0"/>
              <a:t>Can you use lines to create the illusion of movement through space? (D 1.2) </a:t>
            </a:r>
          </a:p>
          <a:p>
            <a:r>
              <a:rPr lang="en-CA" sz="1400" dirty="0" smtClean="0"/>
              <a:t>(e.g., create a road, path, and/or river)</a:t>
            </a:r>
          </a:p>
          <a:p>
            <a:r>
              <a:rPr lang="en-CA" sz="1400" dirty="0" smtClean="0"/>
              <a:t>Can you include imagery (stuff) in the background, mid-ground, and foreground  to show depth in your image? (e.g., bushes, trees, and/or buildings) (D 2.1)</a:t>
            </a:r>
          </a:p>
          <a:p>
            <a:r>
              <a:rPr lang="en-CA" sz="1400" dirty="0" smtClean="0"/>
              <a:t>Can you describe how an element of design (e.g., value) is used in others’ artwork to create a sense of depth in their image? (D 2.2)</a:t>
            </a:r>
          </a:p>
          <a:p>
            <a:r>
              <a:rPr lang="en-CA" sz="1400" dirty="0" smtClean="0"/>
              <a:t>A level 4 would include original imagery related to personal choice (not just based on suggestions/examples given to you.  You need to apply suggestions in a creative way that is unique to you!)</a:t>
            </a:r>
          </a:p>
          <a:p>
            <a:endParaRPr lang="en-CA" dirty="0" smtClean="0"/>
          </a:p>
          <a:p>
            <a:pPr algn="ctr"/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3265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Line, Space, and Value</a:t>
            </a:r>
            <a:endParaRPr lang="en-C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81694" y="476672"/>
            <a:ext cx="4153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Name:_____________________________</a:t>
            </a:r>
          </a:p>
          <a:p>
            <a:r>
              <a:rPr lang="en-CA" dirty="0" smtClean="0"/>
              <a:t>Date:______________________________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333222" y="3429000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Use the space below to describe how an element of design (e.g., value) is used in others’ artwork to create a sense of depth in their image (Please identify the owner of the artwork being critiqued).</a:t>
            </a:r>
          </a:p>
          <a:p>
            <a:r>
              <a:rPr lang="en-CA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8210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3222" y="1130677"/>
            <a:ext cx="8496944" cy="208229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CA" dirty="0" smtClean="0"/>
          </a:p>
          <a:p>
            <a:endParaRPr lang="en-CA" sz="1400" dirty="0" smtClean="0"/>
          </a:p>
          <a:p>
            <a:r>
              <a:rPr lang="en-CA" sz="1400" dirty="0" smtClean="0"/>
              <a:t>Success Criteria:</a:t>
            </a:r>
          </a:p>
          <a:p>
            <a:r>
              <a:rPr lang="en-CA" sz="1400" dirty="0" smtClean="0"/>
              <a:t>Can you use lines to create the illusion of movement through space? (D 1.2) </a:t>
            </a:r>
          </a:p>
          <a:p>
            <a:r>
              <a:rPr lang="en-CA" sz="1400" dirty="0" smtClean="0"/>
              <a:t>(e.g., create a road, path, and/or river)</a:t>
            </a:r>
          </a:p>
          <a:p>
            <a:r>
              <a:rPr lang="en-CA" sz="1400" dirty="0" smtClean="0"/>
              <a:t>Can you include imagery (stuff) in the background, mid-ground, and foreground  to show depth in your image? (e.g., bushes, trees, and/or buildings) (D 2.1)</a:t>
            </a:r>
          </a:p>
          <a:p>
            <a:r>
              <a:rPr lang="en-CA" sz="1400" dirty="0" smtClean="0"/>
              <a:t>Can you describe how an element of design (e.g., value) is used in others’ artwork to create a sense of depth in their image? (D 2.2)</a:t>
            </a:r>
          </a:p>
          <a:p>
            <a:r>
              <a:rPr lang="en-CA" sz="1400" dirty="0" smtClean="0"/>
              <a:t>A level 4 would include original imagery related to personal choice (not just based on suggestions/examples given to you.  You need to apply suggestions in a creative way that is unique to you!)</a:t>
            </a:r>
          </a:p>
          <a:p>
            <a:endParaRPr lang="en-CA" dirty="0" smtClean="0"/>
          </a:p>
          <a:p>
            <a:pPr algn="ctr"/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3265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Line, Space, and Value</a:t>
            </a:r>
            <a:endParaRPr lang="en-C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81694" y="476672"/>
            <a:ext cx="4153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Name:_____________________________</a:t>
            </a:r>
          </a:p>
          <a:p>
            <a:r>
              <a:rPr lang="en-CA" dirty="0" smtClean="0"/>
              <a:t>Date:______________________________</a:t>
            </a:r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333222" y="3429000"/>
            <a:ext cx="82712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CA" sz="2400" dirty="0" smtClean="0"/>
              <a:t>Complete your plan using line to create the illusion of movement through space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CA" sz="2400" dirty="0" smtClean="0"/>
              <a:t>Include imagery in the background, mid-ground, and foreground to show depth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CA" sz="2400" dirty="0" smtClean="0"/>
              <a:t>Apply shading techniques to help create a sense of depth in your image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CA" sz="2400" dirty="0" smtClean="0"/>
              <a:t>Share your work with other students for editing suggestions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CA" sz="2400" dirty="0" smtClean="0"/>
              <a:t>Create a good copy of your plan/edits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811445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392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</dc:creator>
  <cp:lastModifiedBy>leslie</cp:lastModifiedBy>
  <cp:revision>4</cp:revision>
  <dcterms:created xsi:type="dcterms:W3CDTF">2012-03-01T13:57:29Z</dcterms:created>
  <dcterms:modified xsi:type="dcterms:W3CDTF">2012-03-01T16:21:06Z</dcterms:modified>
</cp:coreProperties>
</file>